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6"/>
  </p:notesMasterIdLst>
  <p:handoutMasterIdLst>
    <p:handoutMasterId r:id="rId7"/>
  </p:handoutMasterIdLst>
  <p:sldIdLst>
    <p:sldId id="388" r:id="rId2"/>
    <p:sldId id="395" r:id="rId3"/>
    <p:sldId id="393" r:id="rId4"/>
    <p:sldId id="394" r:id="rId5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1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CCECFF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90"/>
      </p:cViewPr>
      <p:guideLst>
        <p:guide orient="horz" pos="4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968" y="-72"/>
      </p:cViewPr>
      <p:guideLst>
        <p:guide orient="horz" pos="3221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829" tIns="46914" rIns="93829" bIns="46914" numCol="1" anchor="t" anchorCtr="0" compatLnSpc="1">
            <a:prstTxWarp prst="textNoShape">
              <a:avLst/>
            </a:prstTxWarp>
          </a:bodyPr>
          <a:lstStyle>
            <a:lvl1pPr algn="l" defTabSz="939800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8162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829" tIns="46914" rIns="93829" bIns="46914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829" tIns="46914" rIns="93829" bIns="46914" numCol="1" anchor="b" anchorCtr="0" compatLnSpc="1">
            <a:prstTxWarp prst="textNoShape">
              <a:avLst/>
            </a:prstTxWarp>
          </a:bodyPr>
          <a:lstStyle>
            <a:lvl1pPr algn="l" defTabSz="939800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3438"/>
            <a:ext cx="3078162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829" tIns="46914" rIns="93829" bIns="46914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7ABB5D4-8477-4AC7-BD82-DBC3E0E576A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780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508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829" tIns="46914" rIns="93829" bIns="46914" numCol="1" anchor="t" anchorCtr="0" compatLnSpc="1">
            <a:prstTxWarp prst="textNoShape">
              <a:avLst/>
            </a:prstTxWarp>
          </a:bodyPr>
          <a:lstStyle>
            <a:lvl1pPr algn="l" defTabSz="939800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127375" cy="5508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829" tIns="46914" rIns="93829" bIns="46914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85813"/>
            <a:ext cx="5138738" cy="3854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613" y="4876800"/>
            <a:ext cx="5210175" cy="4562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829" tIns="46914" rIns="93829" bIns="469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5188"/>
            <a:ext cx="3048000" cy="4714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829" tIns="46914" rIns="93829" bIns="46914" numCol="1" anchor="b" anchorCtr="0" compatLnSpc="1">
            <a:prstTxWarp prst="textNoShape">
              <a:avLst/>
            </a:prstTxWarp>
          </a:bodyPr>
          <a:lstStyle>
            <a:lvl1pPr algn="l" defTabSz="939800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9755188"/>
            <a:ext cx="3127375" cy="4714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829" tIns="46914" rIns="93829" bIns="46914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8949931-3379-460A-8ED8-D225112E04B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3208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7" name="Rectangle 37"/>
          <p:cNvSpPr>
            <a:spLocks noGrp="1" noChangeArrowheads="1"/>
          </p:cNvSpPr>
          <p:nvPr userDrawn="1"/>
        </p:nvSpPr>
        <p:spPr bwMode="auto">
          <a:xfrm>
            <a:off x="7827372" y="6629400"/>
            <a:ext cx="1322784" cy="2286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IR/KUD/112023</a:t>
            </a:r>
          </a:p>
        </p:txBody>
      </p:sp>
      <p:sp>
        <p:nvSpPr>
          <p:cNvPr id="30758" name="Rectangle 38"/>
          <p:cNvSpPr>
            <a:spLocks noGrp="1" noChangeArrowheads="1"/>
          </p:cNvSpPr>
          <p:nvPr userDrawn="1"/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de-DE" sz="1400" b="0">
              <a:latin typeface="Times New Roman" panose="02020603050405020304" pitchFamily="18" charset="0"/>
            </a:endParaRPr>
          </a:p>
        </p:txBody>
      </p:sp>
      <p:sp>
        <p:nvSpPr>
          <p:cNvPr id="30759" name="Rectangle 39"/>
          <p:cNvSpPr>
            <a:spLocks noGrp="1" noChangeArrowheads="1"/>
          </p:cNvSpPr>
          <p:nvPr userDrawn="1"/>
        </p:nvSpPr>
        <p:spPr bwMode="auto">
          <a:xfrm>
            <a:off x="0" y="6629400"/>
            <a:ext cx="719138" cy="228600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/>
          <a:lstStyle/>
          <a:p>
            <a:pPr algn="r" eaLnBrk="0" hangingPunct="0">
              <a:defRPr/>
            </a:pPr>
            <a:r>
              <a:rPr lang="de-DE" sz="1000" b="0">
                <a:latin typeface="Arial" panose="020B0604020202020204" pitchFamily="34" charset="0"/>
              </a:rPr>
              <a:t>Seite </a:t>
            </a:r>
            <a:fld id="{84CB4DB0-0179-4F5D-A1B1-E47A7853F946}" type="slidenum">
              <a:rPr lang="de-DE" sz="1000" b="0">
                <a:latin typeface="Arial" panose="020B0604020202020204" pitchFamily="34" charset="0"/>
              </a:rPr>
              <a:pPr algn="r" eaLnBrk="0" hangingPunct="0">
                <a:defRPr/>
              </a:pPr>
              <a:t>‹Nr.›</a:t>
            </a:fld>
            <a:endParaRPr lang="de-DE" sz="10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30767" name="Text Box 47"/>
          <p:cNvSpPr txBox="1">
            <a:spLocks noChangeArrowheads="1"/>
          </p:cNvSpPr>
          <p:nvPr/>
        </p:nvSpPr>
        <p:spPr bwMode="auto">
          <a:xfrm>
            <a:off x="251520" y="165120"/>
            <a:ext cx="1734770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200" dirty="0">
                <a:latin typeface="Arial" panose="020B0604020202020204" pitchFamily="34" charset="0"/>
              </a:rPr>
              <a:t>SCM B400R/RH_7190</a:t>
            </a: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65120"/>
            <a:ext cx="1869972" cy="7484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 spd="med"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468313" y="1196975"/>
            <a:ext cx="6778625" cy="50736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buFontTx/>
              <a:buChar char="-"/>
            </a:pPr>
            <a:endParaRPr lang="de-DE" sz="1600" b="1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de-DE" sz="1600" b="1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de-DE" sz="1400" b="1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de-DE" sz="1400" b="1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de-DE" sz="1400" b="1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de-DE" sz="1400" b="1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de-DE" sz="1400" b="1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de-DE" sz="1400" b="1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de-DE" sz="1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sz="1400" b="1" dirty="0"/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7092950" y="981075"/>
            <a:ext cx="1593850" cy="5472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de-DE" sz="1600" b="1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de-DE" sz="1600" b="1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de-DE" sz="1400" b="1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de-DE" sz="1400" b="1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de-DE" sz="1400" b="1"/>
              <a:t>                         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de-DE" sz="1400" b="1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de-DE" sz="1400" b="1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de-DE" sz="1600" b="1"/>
          </a:p>
        </p:txBody>
      </p:sp>
      <p:sp>
        <p:nvSpPr>
          <p:cNvPr id="2" name="Textfeld 1"/>
          <p:cNvSpPr txBox="1"/>
          <p:nvPr/>
        </p:nvSpPr>
        <p:spPr>
          <a:xfrm>
            <a:off x="1653401" y="2204864"/>
            <a:ext cx="5837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5.1 </a:t>
            </a:r>
            <a:r>
              <a:rPr lang="en-US" dirty="0"/>
              <a:t>Installation of rotation angle sensor (four-wheel drive)</a:t>
            </a:r>
            <a:endParaRPr lang="de-DE" dirty="0"/>
          </a:p>
        </p:txBody>
      </p:sp>
    </p:spTree>
  </p:cSld>
  <p:clrMapOvr>
    <a:masterClrMapping/>
  </p:clrMapOvr>
  <p:transition spd="med"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17808111-2224-678C-C529-C8A4918DB643}"/>
              </a:ext>
            </a:extLst>
          </p:cNvPr>
          <p:cNvSpPr txBox="1"/>
          <p:nvPr/>
        </p:nvSpPr>
        <p:spPr>
          <a:xfrm>
            <a:off x="467544" y="1196752"/>
            <a:ext cx="3528392" cy="271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0" algn="l" defTabSz="914400" rtl="0" eaLnBrk="1" fontAlgn="base" latinLnBrk="0" hangingPunct="1">
              <a:lnSpc>
                <a:spcPts val="137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wheel must be exactly in a straight line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4" name="Grafik 3" descr="Ein Bild, das Kreis, Screenshot, Text, Design enthält.&#10;&#10;Automatisch generierte Beschreibung">
            <a:extLst>
              <a:ext uri="{FF2B5EF4-FFF2-40B4-BE49-F238E27FC236}">
                <a16:creationId xmlns:a16="http://schemas.microsoft.com/office/drawing/2014/main" id="{8D83E52C-45E4-6696-1801-0B5B594393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7" y="1628800"/>
            <a:ext cx="2596442" cy="180020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AC049CC-DFCF-8B07-1B8D-F0C7E929625F}"/>
              </a:ext>
            </a:extLst>
          </p:cNvPr>
          <p:cNvSpPr txBox="1"/>
          <p:nvPr/>
        </p:nvSpPr>
        <p:spPr>
          <a:xfrm>
            <a:off x="3352019" y="1700808"/>
            <a:ext cx="2300101" cy="4514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0" algn="l" defTabSz="914400" rtl="0" eaLnBrk="1" fontAlgn="base" latinLnBrk="0" hangingPunct="1">
              <a:lnSpc>
                <a:spcPts val="137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feather key must then have this alignment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43F1FC70-B448-C308-06E6-9241E1939D0F}"/>
              </a:ext>
            </a:extLst>
          </p:cNvPr>
          <p:cNvCxnSpPr/>
          <p:nvPr/>
        </p:nvCxnSpPr>
        <p:spPr bwMode="auto">
          <a:xfrm flipH="1">
            <a:off x="1835696" y="1880345"/>
            <a:ext cx="1728192" cy="75656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Grafik 7" descr="Ein Bild, das Zylinder enthält.&#10;&#10;Automatisch generierte Beschreibung">
            <a:extLst>
              <a:ext uri="{FF2B5EF4-FFF2-40B4-BE49-F238E27FC236}">
                <a16:creationId xmlns:a16="http://schemas.microsoft.com/office/drawing/2014/main" id="{04AD5303-47FA-E41B-4C5E-6CD71CCA04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37" y="3896342"/>
            <a:ext cx="1340085" cy="1764906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379320BC-C46B-1D8E-7FA5-7E859F2CA895}"/>
              </a:ext>
            </a:extLst>
          </p:cNvPr>
          <p:cNvSpPr txBox="1"/>
          <p:nvPr/>
        </p:nvSpPr>
        <p:spPr>
          <a:xfrm>
            <a:off x="2339752" y="3896342"/>
            <a:ext cx="1800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1200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Attention!</a:t>
            </a:r>
            <a:r>
              <a:rPr kumimoji="0" lang="de-DE" sz="1200" b="0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1200" b="0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Rotation angle sensor shaft mounted in the middle position (can be rotated 2.5 revolutions in any direction)</a:t>
            </a:r>
            <a:r>
              <a:rPr kumimoji="0" lang="de-DE" sz="1200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</a:t>
            </a:r>
          </a:p>
          <a:p>
            <a:r>
              <a:rPr lang="en-US" sz="1200" b="0" spc="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Flattening must match the feather key</a:t>
            </a:r>
            <a:endParaRPr lang="de-DE" b="0" dirty="0"/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FF95491F-7765-AA23-3C69-88AA4BD9B57C}"/>
              </a:ext>
            </a:extLst>
          </p:cNvPr>
          <p:cNvCxnSpPr/>
          <p:nvPr/>
        </p:nvCxnSpPr>
        <p:spPr bwMode="auto">
          <a:xfrm flipH="1">
            <a:off x="1619672" y="5157192"/>
            <a:ext cx="7200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4982115"/>
      </p:ext>
    </p:extLst>
  </p:cSld>
  <p:clrMapOvr>
    <a:masterClrMapping/>
  </p:clrMapOvr>
  <p:transition spd="med"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Entwurf, Zylinder, Zeichnung, Cartoon enthält.&#10;&#10;Automatisch generierte Beschreibung">
            <a:extLst>
              <a:ext uri="{FF2B5EF4-FFF2-40B4-BE49-F238E27FC236}">
                <a16:creationId xmlns:a16="http://schemas.microsoft.com/office/drawing/2014/main" id="{DE4DD9D4-8446-7CA3-E3BF-BA6B3191E8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40768"/>
            <a:ext cx="2858812" cy="1944216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48B8D41D-7B30-9A71-15FF-C4D0F29C493C}"/>
              </a:ext>
            </a:extLst>
          </p:cNvPr>
          <p:cNvSpPr txBox="1"/>
          <p:nvPr/>
        </p:nvSpPr>
        <p:spPr>
          <a:xfrm>
            <a:off x="1043608" y="3417376"/>
            <a:ext cx="30243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200" b="0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Place the rotary potentiometer on the sensor holder and screw it together</a:t>
            </a:r>
            <a:endParaRPr lang="de-DE" dirty="0"/>
          </a:p>
        </p:txBody>
      </p:sp>
      <p:pic>
        <p:nvPicPr>
          <p:cNvPr id="8" name="Grafik 7" descr="Ein Bild, das Screenshot, Design enthält.&#10;&#10;Automatisch generierte Beschreibung">
            <a:extLst>
              <a:ext uri="{FF2B5EF4-FFF2-40B4-BE49-F238E27FC236}">
                <a16:creationId xmlns:a16="http://schemas.microsoft.com/office/drawing/2014/main" id="{5A1C0790-D77C-E893-306D-7A80D4FDF2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340768"/>
            <a:ext cx="2344496" cy="1944216"/>
          </a:xfrm>
          <a:prstGeom prst="rect">
            <a:avLst/>
          </a:prstGeom>
        </p:spPr>
      </p:pic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57AD8A12-4165-25B7-7AF6-61CC43E39F8A}"/>
              </a:ext>
            </a:extLst>
          </p:cNvPr>
          <p:cNvCxnSpPr/>
          <p:nvPr/>
        </p:nvCxnSpPr>
        <p:spPr bwMode="auto">
          <a:xfrm flipV="1">
            <a:off x="4427984" y="2592422"/>
            <a:ext cx="524176" cy="90858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Grafik 11" descr="Ein Bild, das Design enthält.&#10;&#10;Automatisch generierte Beschreibung">
            <a:extLst>
              <a:ext uri="{FF2B5EF4-FFF2-40B4-BE49-F238E27FC236}">
                <a16:creationId xmlns:a16="http://schemas.microsoft.com/office/drawing/2014/main" id="{FB09E881-A75B-E58D-F30F-9EE4F34B81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444" y="4095065"/>
            <a:ext cx="2437865" cy="1944216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E8E97BE7-B9D2-D6EF-3EAC-7727EBFFFD99}"/>
              </a:ext>
            </a:extLst>
          </p:cNvPr>
          <p:cNvSpPr txBox="1"/>
          <p:nvPr/>
        </p:nvSpPr>
        <p:spPr>
          <a:xfrm>
            <a:off x="2483768" y="6056158"/>
            <a:ext cx="30243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200" b="0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Completely assembled rotation angle sensor</a:t>
            </a:r>
            <a:endParaRPr lang="de-DE" dirty="0"/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EED4EC2-CCC3-6317-9361-F5BC9818A8F7}"/>
              </a:ext>
            </a:extLst>
          </p:cNvPr>
          <p:cNvCxnSpPr/>
          <p:nvPr/>
        </p:nvCxnSpPr>
        <p:spPr bwMode="auto">
          <a:xfrm flipV="1">
            <a:off x="3635896" y="3501008"/>
            <a:ext cx="792088" cy="21602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47318198"/>
      </p:ext>
    </p:extLst>
  </p:cSld>
  <p:clrMapOvr>
    <a:masterClrMapping/>
  </p:clrMapOvr>
  <p:transition spd="med"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659E04EF-A7C2-B159-27D7-5870B9B8E21B}"/>
              </a:ext>
            </a:extLst>
          </p:cNvPr>
          <p:cNvSpPr txBox="1"/>
          <p:nvPr/>
        </p:nvSpPr>
        <p:spPr>
          <a:xfrm>
            <a:off x="467544" y="1196752"/>
            <a:ext cx="7128792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0" algn="l" defTabSz="914400" rtl="0" eaLnBrk="1" fontAlgn="base" latinLnBrk="0" hangingPunct="1">
              <a:lnSpc>
                <a:spcPts val="137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To check correct installation, check the resistance values of the rotation angle sensor:</a:t>
            </a:r>
          </a:p>
          <a:p>
            <a:pPr marL="228600" marR="0" lvl="0" indent="0" algn="l" defTabSz="914400" rtl="0" eaLnBrk="1" fontAlgn="base" latinLnBrk="0" hangingPunct="1">
              <a:lnSpc>
                <a:spcPts val="137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1200" b="0" dirty="0">
              <a:solidFill>
                <a:srgbClr val="000000"/>
              </a:solidFill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228600" marR="0" lvl="0" indent="0" algn="l" defTabSz="914400" rtl="0" eaLnBrk="1" fontAlgn="base" latinLnBrk="0" hangingPunct="1">
              <a:lnSpc>
                <a:spcPts val="137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A resistance of 2.5 ohms must be measurable between PIN1 and PIN2, as well as PIN3 and PIN2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5" name="Grafik 4" descr="Ein Bild, das Entwurf, Diagramm, technische Zeichnung, Plan enthält.&#10;&#10;Automatisch generierte Beschreibung">
            <a:extLst>
              <a:ext uri="{FF2B5EF4-FFF2-40B4-BE49-F238E27FC236}">
                <a16:creationId xmlns:a16="http://schemas.microsoft.com/office/drawing/2014/main" id="{F952F8B4-49D5-90F7-CAEB-39F7B6C70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492896"/>
            <a:ext cx="1819529" cy="1428949"/>
          </a:xfrm>
          <a:prstGeom prst="rect">
            <a:avLst/>
          </a:prstGeom>
        </p:spPr>
      </p:pic>
      <p:pic>
        <p:nvPicPr>
          <p:cNvPr id="7" name="Grafik 6" descr="Ein Bild, das Entwurf, Design enthält.&#10;&#10;Automatisch generierte Beschreibung">
            <a:extLst>
              <a:ext uri="{FF2B5EF4-FFF2-40B4-BE49-F238E27FC236}">
                <a16:creationId xmlns:a16="http://schemas.microsoft.com/office/drawing/2014/main" id="{04275393-A613-A746-1269-CEDF1A9003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123" y="2492895"/>
            <a:ext cx="1478651" cy="142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168318"/>
      </p:ext>
    </p:extLst>
  </p:cSld>
  <p:clrMapOvr>
    <a:masterClrMapping/>
  </p:clrMapOvr>
  <p:transition spd="med">
    <p:pull dir="rd"/>
  </p:transition>
</p:sld>
</file>

<file path=ppt/theme/theme1.xml><?xml version="1.0" encoding="utf-8"?>
<a:theme xmlns:a="http://schemas.openxmlformats.org/drawingml/2006/main" name="Präsentation_MSW1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000000"/>
      </a:hlink>
      <a:folHlink>
        <a:srgbClr val="B2B2B2"/>
      </a:folHlink>
    </a:clrScheme>
    <a:fontScheme name="Präsentation_MSW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äsentation_MSW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MSW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MSW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MSW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MSW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MSW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MSW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MSW1 8">
        <a:dk1>
          <a:srgbClr val="000000"/>
        </a:dk1>
        <a:lt1>
          <a:srgbClr val="FFFFCC"/>
        </a:lt1>
        <a:dk2>
          <a:srgbClr val="005C9A"/>
        </a:dk2>
        <a:lt2>
          <a:srgbClr val="CCFFFF"/>
        </a:lt2>
        <a:accent1>
          <a:srgbClr val="FF9900"/>
        </a:accent1>
        <a:accent2>
          <a:srgbClr val="FFCCCC"/>
        </a:accent2>
        <a:accent3>
          <a:srgbClr val="AAB5CA"/>
        </a:accent3>
        <a:accent4>
          <a:srgbClr val="DADAAE"/>
        </a:accent4>
        <a:accent5>
          <a:srgbClr val="FFCAAA"/>
        </a:accent5>
        <a:accent6>
          <a:srgbClr val="E7B9B9"/>
        </a:accent6>
        <a:hlink>
          <a:srgbClr val="FF3300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F:\benutzervorlagen\powerpoint\Präsentation_MSW1.pot</Template>
  <TotalTime>0</TotalTime>
  <Words>108</Words>
  <Application>Microsoft Office PowerPoint</Application>
  <PresentationFormat>Bildschirmpräsentation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Präsentation_MSW1</vt:lpstr>
      <vt:lpstr>PowerPoint-Präsentation</vt:lpstr>
      <vt:lpstr>PowerPoint-Präsentation</vt:lpstr>
      <vt:lpstr>PowerPoint-Präsentation</vt:lpstr>
      <vt:lpstr>PowerPoint-Präsentation</vt:lpstr>
    </vt:vector>
  </TitlesOfParts>
  <Company>EKT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Elektrik</dc:title>
  <dc:creator>A. Bause</dc:creator>
  <cp:lastModifiedBy>Toigo, Markus</cp:lastModifiedBy>
  <cp:revision>289</cp:revision>
  <cp:lastPrinted>2010-05-04T12:42:19Z</cp:lastPrinted>
  <dcterms:created xsi:type="dcterms:W3CDTF">2004-04-16T11:40:34Z</dcterms:created>
  <dcterms:modified xsi:type="dcterms:W3CDTF">2023-11-14T08:42:56Z</dcterms:modified>
</cp:coreProperties>
</file>